
<file path=[Content_Types].xml><?xml version="1.0" encoding="utf-8"?>
<Types xmlns="http://schemas.openxmlformats.org/package/2006/content-types">
  <Default Extension="heic" ContentType="image/png"/>
  <Default Extension="jpe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6" r:id="rId8"/>
    <p:sldId id="267" r:id="rId9"/>
    <p:sldId id="26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i Godoy" initials="MG" lastIdx="1" clrIdx="0">
    <p:extLst>
      <p:ext uri="{19B8F6BF-5375-455C-9EA6-DF929625EA0E}">
        <p15:presenceInfo xmlns:p15="http://schemas.microsoft.com/office/powerpoint/2012/main" userId="9fb74deffcc6002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05727B-055A-4067-B820-1B3672EDF543}" v="3" dt="2019-12-18T20:57:38.3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2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de Marquez" userId="c9cd4beba60908fc" providerId="LiveId" clId="{A005727B-055A-4067-B820-1B3672EDF543}"/>
    <pc:docChg chg="modSld">
      <pc:chgData name="Fede Marquez" userId="c9cd4beba60908fc" providerId="LiveId" clId="{A005727B-055A-4067-B820-1B3672EDF543}" dt="2019-12-18T20:57:38.384" v="40" actId="1076"/>
      <pc:docMkLst>
        <pc:docMk/>
      </pc:docMkLst>
      <pc:sldChg chg="modSp">
        <pc:chgData name="Fede Marquez" userId="c9cd4beba60908fc" providerId="LiveId" clId="{A005727B-055A-4067-B820-1B3672EDF543}" dt="2019-12-18T20:57:38.384" v="40" actId="1076"/>
        <pc:sldMkLst>
          <pc:docMk/>
          <pc:sldMk cId="952873710" sldId="257"/>
        </pc:sldMkLst>
        <pc:picChg chg="mod">
          <ac:chgData name="Fede Marquez" userId="c9cd4beba60908fc" providerId="LiveId" clId="{A005727B-055A-4067-B820-1B3672EDF543}" dt="2019-12-18T20:57:38.384" v="40" actId="1076"/>
          <ac:picMkLst>
            <pc:docMk/>
            <pc:sldMk cId="952873710" sldId="257"/>
            <ac:picMk id="1028" creationId="{BFA5C288-C945-482A-A57E-04FEE19967C1}"/>
          </ac:picMkLst>
        </pc:picChg>
      </pc:sldChg>
      <pc:sldChg chg="modSp">
        <pc:chgData name="Fede Marquez" userId="c9cd4beba60908fc" providerId="LiveId" clId="{A005727B-055A-4067-B820-1B3672EDF543}" dt="2019-12-18T20:57:02.662" v="38" actId="1076"/>
        <pc:sldMkLst>
          <pc:docMk/>
          <pc:sldMk cId="2650072021" sldId="258"/>
        </pc:sldMkLst>
        <pc:picChg chg="mod">
          <ac:chgData name="Fede Marquez" userId="c9cd4beba60908fc" providerId="LiveId" clId="{A005727B-055A-4067-B820-1B3672EDF543}" dt="2019-12-18T20:57:02.662" v="38" actId="1076"/>
          <ac:picMkLst>
            <pc:docMk/>
            <pc:sldMk cId="2650072021" sldId="258"/>
            <ac:picMk id="2" creationId="{9EF3CD76-8813-47C8-9DB9-9ED83AB93FE6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7T17:35:41.410" idx="1">
    <p:pos x="10" y="10"/>
    <p:text>HOLA FEDE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heic>
</file>

<file path=ppt/media/image9.png>
</file>

<file path=ppt/media/media1.mp3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34042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00671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3304282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21927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59017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965399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742941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053294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87563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42832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11117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05019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68462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84887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27504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80941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1371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B08B1F-0606-46B6-801C-097CDE4E654F}" type="datetimeFigureOut">
              <a:rPr lang="es-AR" smtClean="0"/>
              <a:t>18/12/2019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32F7C-EC77-46CE-AAB9-4BE15008747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061230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heic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A38F2478-F45E-4B60-9866-F5FC14589DA4}"/>
              </a:ext>
            </a:extLst>
          </p:cNvPr>
          <p:cNvSpPr/>
          <p:nvPr/>
        </p:nvSpPr>
        <p:spPr>
          <a:xfrm>
            <a:off x="1733836" y="2392376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AR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viar Dreams" panose="020B0402020204020504" pitchFamily="34" charset="0"/>
              </a:rPr>
              <a:t>LABORATORIO</a:t>
            </a:r>
            <a:br>
              <a:rPr lang="es-AR" sz="2400" dirty="0"/>
            </a:br>
            <a:r>
              <a:rPr lang="es-AR" sz="5400" dirty="0">
                <a:latin typeface="Caviar Dreams" panose="020B0402020204020504" pitchFamily="34" charset="0"/>
              </a:rPr>
              <a:t>Proyecto Arduino</a:t>
            </a:r>
            <a:endParaRPr lang="es-AR" sz="2400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C1BC3C0-3935-4AF1-97EC-0AB21428904C}"/>
              </a:ext>
            </a:extLst>
          </p:cNvPr>
          <p:cNvSpPr txBox="1"/>
          <p:nvPr/>
        </p:nvSpPr>
        <p:spPr>
          <a:xfrm>
            <a:off x="1068011" y="5121338"/>
            <a:ext cx="54309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b="1" u="sng" dirty="0"/>
              <a:t>Integrantes:</a:t>
            </a:r>
          </a:p>
          <a:p>
            <a:r>
              <a:rPr lang="es-AR" sz="2400" dirty="0"/>
              <a:t>Godoy Matías – Marquez Federico</a:t>
            </a:r>
          </a:p>
        </p:txBody>
      </p:sp>
      <p:pic>
        <p:nvPicPr>
          <p:cNvPr id="2" name="musica power point proyecto">
            <a:hlinkClick r:id="" action="ppaction://media"/>
            <a:extLst>
              <a:ext uri="{FF2B5EF4-FFF2-40B4-BE49-F238E27FC236}">
                <a16:creationId xmlns:a16="http://schemas.microsoft.com/office/drawing/2014/main" id="{3D2B8C95-7F9E-45F0-8F45-683528938A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51054" y="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439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8049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A387F8D9-B024-449E-94F5-22997E4470F8}"/>
              </a:ext>
            </a:extLst>
          </p:cNvPr>
          <p:cNvSpPr txBox="1"/>
          <p:nvPr/>
        </p:nvSpPr>
        <p:spPr>
          <a:xfrm>
            <a:off x="703120" y="429490"/>
            <a:ext cx="2544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b="1" dirty="0"/>
              <a:t>INTRODUCCION</a:t>
            </a:r>
            <a:endParaRPr lang="es-AR" sz="2000" b="1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F33E1DD-0CF7-41F8-92EC-5AF811263341}"/>
              </a:ext>
            </a:extLst>
          </p:cNvPr>
          <p:cNvSpPr txBox="1"/>
          <p:nvPr/>
        </p:nvSpPr>
        <p:spPr>
          <a:xfrm>
            <a:off x="1241596" y="1094288"/>
            <a:ext cx="1467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Dificultad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F4C921E-EA26-4B00-B3C6-91FAB96BAA15}"/>
              </a:ext>
            </a:extLst>
          </p:cNvPr>
          <p:cNvSpPr txBox="1"/>
          <p:nvPr/>
        </p:nvSpPr>
        <p:spPr>
          <a:xfrm>
            <a:off x="5464286" y="1038857"/>
            <a:ext cx="1467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Económico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55D811A-8A9A-41E2-8DA7-043CA793406A}"/>
              </a:ext>
            </a:extLst>
          </p:cNvPr>
          <p:cNvSpPr txBox="1"/>
          <p:nvPr/>
        </p:nvSpPr>
        <p:spPr>
          <a:xfrm>
            <a:off x="9374759" y="976572"/>
            <a:ext cx="2063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/>
              <a:t>Conocimientos</a:t>
            </a:r>
          </a:p>
        </p:txBody>
      </p:sp>
      <p:pic>
        <p:nvPicPr>
          <p:cNvPr id="1028" name="Picture 4" descr="Resultado de imagen para economico">
            <a:extLst>
              <a:ext uri="{FF2B5EF4-FFF2-40B4-BE49-F238E27FC236}">
                <a16:creationId xmlns:a16="http://schemas.microsoft.com/office/drawing/2014/main" id="{BFA5C288-C945-482A-A57E-04FEE1996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4770" y="1489616"/>
            <a:ext cx="3226942" cy="1813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persona pensando">
            <a:extLst>
              <a:ext uri="{FF2B5EF4-FFF2-40B4-BE49-F238E27FC236}">
                <a16:creationId xmlns:a16="http://schemas.microsoft.com/office/drawing/2014/main" id="{C57043E9-DA07-4CEE-B0C4-3482E6ACD8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0" t="9395" r="9026" b="12297"/>
          <a:stretch/>
        </p:blipFill>
        <p:spPr bwMode="auto">
          <a:xfrm>
            <a:off x="528435" y="1546689"/>
            <a:ext cx="2902953" cy="2310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sultado de imagen para conocimiento">
            <a:extLst>
              <a:ext uri="{FF2B5EF4-FFF2-40B4-BE49-F238E27FC236}">
                <a16:creationId xmlns:a16="http://schemas.microsoft.com/office/drawing/2014/main" id="{34D0C85B-5B73-4CEC-BC1D-67DE0962F9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3555" y="1537900"/>
            <a:ext cx="2279929" cy="220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lecha: a la derecha 11">
            <a:extLst>
              <a:ext uri="{FF2B5EF4-FFF2-40B4-BE49-F238E27FC236}">
                <a16:creationId xmlns:a16="http://schemas.microsoft.com/office/drawing/2014/main" id="{B74A29AB-FBA2-413F-814D-2B07E8EAC70E}"/>
              </a:ext>
            </a:extLst>
          </p:cNvPr>
          <p:cNvSpPr/>
          <p:nvPr/>
        </p:nvSpPr>
        <p:spPr>
          <a:xfrm rot="2432442">
            <a:off x="2239978" y="4661958"/>
            <a:ext cx="2031375" cy="18023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35B6F67D-41AB-49ED-A7DD-7394F9607E2C}"/>
              </a:ext>
            </a:extLst>
          </p:cNvPr>
          <p:cNvSpPr/>
          <p:nvPr/>
        </p:nvSpPr>
        <p:spPr>
          <a:xfrm rot="5400000">
            <a:off x="5747762" y="3718017"/>
            <a:ext cx="845537" cy="177852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DD9B7CC0-4CE6-4A77-921C-F6F42E6CCD58}"/>
              </a:ext>
            </a:extLst>
          </p:cNvPr>
          <p:cNvSpPr/>
          <p:nvPr/>
        </p:nvSpPr>
        <p:spPr>
          <a:xfrm rot="8159605">
            <a:off x="8177868" y="4620168"/>
            <a:ext cx="2031375" cy="18023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6B8764D-F404-4FB4-A774-2D449509651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34"/>
          <a:stretch/>
        </p:blipFill>
        <p:spPr>
          <a:xfrm>
            <a:off x="4810125" y="4251967"/>
            <a:ext cx="2571750" cy="251859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952873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2" grpId="0" animBg="1"/>
      <p:bldP spid="18" grpId="0" animBg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988E6A3C-C2AE-4498-9D4F-855DC1982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Como surgió la idea?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C346494-5070-4005-9995-76AADC9C55F9}"/>
              </a:ext>
            </a:extLst>
          </p:cNvPr>
          <p:cNvSpPr txBox="1"/>
          <p:nvPr/>
        </p:nvSpPr>
        <p:spPr>
          <a:xfrm>
            <a:off x="795730" y="3672054"/>
            <a:ext cx="13142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AR" dirty="0"/>
              <a:t>Vúmetro con una tira de led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2584EB0-7193-47D9-B447-37342C585A52}"/>
              </a:ext>
            </a:extLst>
          </p:cNvPr>
          <p:cNvSpPr txBox="1"/>
          <p:nvPr/>
        </p:nvSpPr>
        <p:spPr>
          <a:xfrm>
            <a:off x="3785012" y="3395055"/>
            <a:ext cx="14359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AR" dirty="0"/>
              <a:t>Reloj de presentismo mediante huellas dactilares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61D45D9-D3CF-4B77-B49E-7C4108D7A8EE}"/>
              </a:ext>
            </a:extLst>
          </p:cNvPr>
          <p:cNvSpPr txBox="1"/>
          <p:nvPr/>
        </p:nvSpPr>
        <p:spPr>
          <a:xfrm>
            <a:off x="6822802" y="3740380"/>
            <a:ext cx="1435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AR" dirty="0"/>
              <a:t>Alarma despertador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E5F634B-FA55-43BF-932B-10C7E782A54C}"/>
              </a:ext>
            </a:extLst>
          </p:cNvPr>
          <p:cNvSpPr txBox="1"/>
          <p:nvPr/>
        </p:nvSpPr>
        <p:spPr>
          <a:xfrm>
            <a:off x="9714757" y="3810553"/>
            <a:ext cx="1435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s-AR" dirty="0"/>
              <a:t>Sensor para una puerta</a:t>
            </a:r>
          </a:p>
        </p:txBody>
      </p:sp>
    </p:spTree>
    <p:extLst>
      <p:ext uri="{BB962C8B-B14F-4D97-AF65-F5344CB8AC3E}">
        <p14:creationId xmlns:p14="http://schemas.microsoft.com/office/powerpoint/2010/main" val="374329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111">
            <a:extLst>
              <a:ext uri="{FF2B5EF4-FFF2-40B4-BE49-F238E27FC236}">
                <a16:creationId xmlns:a16="http://schemas.microsoft.com/office/drawing/2014/main" id="{01CFC1BB-C5B3-4479-9752-C53221627F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7" name="Picture 113">
            <a:extLst>
              <a:ext uri="{FF2B5EF4-FFF2-40B4-BE49-F238E27FC236}">
                <a16:creationId xmlns:a16="http://schemas.microsoft.com/office/drawing/2014/main" id="{5B5FB5AC-39B2-4094-B486-0FCD501D5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68" name="Picture 115">
            <a:extLst>
              <a:ext uri="{FF2B5EF4-FFF2-40B4-BE49-F238E27FC236}">
                <a16:creationId xmlns:a16="http://schemas.microsoft.com/office/drawing/2014/main" id="{7150CFE4-97B0-48C6-ACD6-9399CBA119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69" name="Rectangle 117">
            <a:extLst>
              <a:ext uri="{FF2B5EF4-FFF2-40B4-BE49-F238E27FC236}">
                <a16:creationId xmlns:a16="http://schemas.microsoft.com/office/drawing/2014/main" id="{A3C6F7F0-46EA-4F8E-A112-1B517C2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0" name="Rectangle 119">
            <a:extLst>
              <a:ext uri="{FF2B5EF4-FFF2-40B4-BE49-F238E27FC236}">
                <a16:creationId xmlns:a16="http://schemas.microsoft.com/office/drawing/2014/main" id="{1691A3CC-CDA1-4C3B-9150-FCFB5373D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71" name="Picture 121">
            <a:extLst>
              <a:ext uri="{FF2B5EF4-FFF2-40B4-BE49-F238E27FC236}">
                <a16:creationId xmlns:a16="http://schemas.microsoft.com/office/drawing/2014/main" id="{25D611BD-13D6-4754-93F1-8ABAB8116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172" name="Rectangle 123">
            <a:extLst>
              <a:ext uri="{FF2B5EF4-FFF2-40B4-BE49-F238E27FC236}">
                <a16:creationId xmlns:a16="http://schemas.microsoft.com/office/drawing/2014/main" id="{D1564798-5942-49A9-89E9-7BF6D02392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4D947B6-E7DA-405E-BB42-CDFE44DE9419}"/>
              </a:ext>
            </a:extLst>
          </p:cNvPr>
          <p:cNvSpPr txBox="1"/>
          <p:nvPr/>
        </p:nvSpPr>
        <p:spPr>
          <a:xfrm>
            <a:off x="579200" y="1593448"/>
            <a:ext cx="3739278" cy="26611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latin typeface="+mj-lt"/>
                <a:ea typeface="+mj-ea"/>
                <a:cs typeface="+mj-cs"/>
              </a:rPr>
              <a:t>QUE HACE?</a:t>
            </a:r>
          </a:p>
        </p:txBody>
      </p:sp>
      <p:sp>
        <p:nvSpPr>
          <p:cNvPr id="153" name="CuadroTexto 152">
            <a:extLst>
              <a:ext uri="{FF2B5EF4-FFF2-40B4-BE49-F238E27FC236}">
                <a16:creationId xmlns:a16="http://schemas.microsoft.com/office/drawing/2014/main" id="{0F8B7D75-AFB1-462B-9C59-BE5DB4096E49}"/>
              </a:ext>
            </a:extLst>
          </p:cNvPr>
          <p:cNvSpPr txBox="1"/>
          <p:nvPr/>
        </p:nvSpPr>
        <p:spPr>
          <a:xfrm>
            <a:off x="4830566" y="-87055"/>
            <a:ext cx="7170497" cy="75405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s-AR" sz="4400" dirty="0"/>
          </a:p>
          <a:p>
            <a:endParaRPr lang="es-AR" sz="4400" dirty="0"/>
          </a:p>
          <a:p>
            <a:endParaRPr lang="es-AR" sz="4400" dirty="0"/>
          </a:p>
          <a:p>
            <a:endParaRPr lang="es-AR" sz="4400" dirty="0"/>
          </a:p>
          <a:p>
            <a:endParaRPr lang="es-AR" sz="4400" dirty="0"/>
          </a:p>
          <a:p>
            <a:endParaRPr lang="es-AR" sz="4400" dirty="0"/>
          </a:p>
          <a:p>
            <a:endParaRPr lang="es-AR" sz="4400" dirty="0"/>
          </a:p>
          <a:p>
            <a:endParaRPr lang="es-AR" sz="4400" dirty="0"/>
          </a:p>
          <a:p>
            <a:endParaRPr lang="es-AR" sz="4400" dirty="0"/>
          </a:p>
          <a:p>
            <a:endParaRPr lang="es-AR" sz="4400" dirty="0"/>
          </a:p>
          <a:p>
            <a:endParaRPr lang="es-AR" sz="4400" dirty="0"/>
          </a:p>
        </p:txBody>
      </p:sp>
      <p:pic>
        <p:nvPicPr>
          <p:cNvPr id="2" name="20191217_203929000_iOS">
            <a:hlinkClick r:id="" action="ppaction://media"/>
            <a:extLst>
              <a:ext uri="{FF2B5EF4-FFF2-40B4-BE49-F238E27FC236}">
                <a16:creationId xmlns:a16="http://schemas.microsoft.com/office/drawing/2014/main" id="{9EF3CD76-8813-47C8-9DB9-9ED83AB93F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 rot="5400000">
            <a:off x="4549209" y="1546791"/>
            <a:ext cx="8286747" cy="519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072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474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 showWhenStopped="0">
                <p:cTn id="10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15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D065A9FB-4364-44B2-91A4-82E24290C5E2}"/>
              </a:ext>
            </a:extLst>
          </p:cNvPr>
          <p:cNvSpPr/>
          <p:nvPr/>
        </p:nvSpPr>
        <p:spPr>
          <a:xfrm>
            <a:off x="855425" y="493260"/>
            <a:ext cx="364374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sz="2800" b="1" dirty="0">
                <a:latin typeface="Caviar Dreams" panose="020B0402020204020504" pitchFamily="34" charset="0"/>
              </a:rPr>
              <a:t>CUBO DE LEDS 5x5x5</a:t>
            </a:r>
            <a:br>
              <a:rPr lang="es-AR" sz="2800" dirty="0">
                <a:latin typeface="Caviar Dreams" panose="020B0402020204020504" pitchFamily="34" charset="0"/>
              </a:rPr>
            </a:br>
            <a:r>
              <a:rPr lang="es-AR" sz="2800" dirty="0">
                <a:latin typeface="Caviar Dreams" panose="020B0402020204020504" pitchFamily="34" charset="0"/>
              </a:rPr>
              <a:t>COMPONENTES:</a:t>
            </a:r>
            <a:endParaRPr lang="es-AR" sz="2800" dirty="0"/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17398FFD-970A-48D5-B16A-F3F5EB00B0D7}"/>
              </a:ext>
            </a:extLst>
          </p:cNvPr>
          <p:cNvSpPr/>
          <p:nvPr/>
        </p:nvSpPr>
        <p:spPr>
          <a:xfrm>
            <a:off x="263287" y="2255422"/>
            <a:ext cx="27510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AR" dirty="0"/>
              <a:t>1x Arduino Leonardo</a:t>
            </a:r>
          </a:p>
        </p:txBody>
      </p:sp>
      <p:pic>
        <p:nvPicPr>
          <p:cNvPr id="1028" name="Picture 4" descr="Resultado de imagen para bolsa diodos leds">
            <a:extLst>
              <a:ext uri="{FF2B5EF4-FFF2-40B4-BE49-F238E27FC236}">
                <a16:creationId xmlns:a16="http://schemas.microsoft.com/office/drawing/2014/main" id="{ED2A23E5-CD9B-4F0E-A96A-655139120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3679" y="2752041"/>
            <a:ext cx="2374983" cy="1696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cables arduino">
            <a:extLst>
              <a:ext uri="{FF2B5EF4-FFF2-40B4-BE49-F238E27FC236}">
                <a16:creationId xmlns:a16="http://schemas.microsoft.com/office/drawing/2014/main" id="{59497C03-98BB-45B4-8623-FF49EEF17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9184" y="2752041"/>
            <a:ext cx="2189920" cy="1696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sultado de imagen para resistencias">
            <a:extLst>
              <a:ext uri="{FF2B5EF4-FFF2-40B4-BE49-F238E27FC236}">
                <a16:creationId xmlns:a16="http://schemas.microsoft.com/office/drawing/2014/main" id="{08DFD0DF-1B0C-4CCB-A80C-7D66C3839A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6343" y="2706111"/>
            <a:ext cx="2263280" cy="1748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esultado de imagen para arduino leonardo">
            <a:extLst>
              <a:ext uri="{FF2B5EF4-FFF2-40B4-BE49-F238E27FC236}">
                <a16:creationId xmlns:a16="http://schemas.microsoft.com/office/drawing/2014/main" id="{CAED039B-CC3A-425A-952E-46ADD1394F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614" y="2752041"/>
            <a:ext cx="2514384" cy="1885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F1964BD8-BF8F-4EEB-B906-8CD26117FD4F}"/>
              </a:ext>
            </a:extLst>
          </p:cNvPr>
          <p:cNvSpPr/>
          <p:nvPr/>
        </p:nvSpPr>
        <p:spPr>
          <a:xfrm>
            <a:off x="3410406" y="2255422"/>
            <a:ext cx="27815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AR" dirty="0"/>
              <a:t>125x PL9823 8mm LED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6237B71-5D9F-4925-8144-F46EFC826967}"/>
              </a:ext>
            </a:extLst>
          </p:cNvPr>
          <p:cNvSpPr/>
          <p:nvPr/>
        </p:nvSpPr>
        <p:spPr>
          <a:xfrm>
            <a:off x="9247376" y="2252833"/>
            <a:ext cx="24625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AR" dirty="0"/>
              <a:t>Cables de conexión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16DE043-1738-4AAD-A96B-DDB3BA2BFBEB}"/>
              </a:ext>
            </a:extLst>
          </p:cNvPr>
          <p:cNvSpPr/>
          <p:nvPr/>
        </p:nvSpPr>
        <p:spPr>
          <a:xfrm>
            <a:off x="6861761" y="2252833"/>
            <a:ext cx="17157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s-AR" dirty="0"/>
              <a:t>Resistencias</a:t>
            </a:r>
          </a:p>
        </p:txBody>
      </p:sp>
    </p:spTree>
    <p:extLst>
      <p:ext uri="{BB962C8B-B14F-4D97-AF65-F5344CB8AC3E}">
        <p14:creationId xmlns:p14="http://schemas.microsoft.com/office/powerpoint/2010/main" val="1778073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C3E6C53-102E-4ACA-BCBB-3CC973B9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655D52-F2FA-4137-8A31-499A4FE62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19FA1D-01C2-425F-B9AA-D69B4DD0A1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C0D803F-BF83-4194-8691-90B027BDF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16132F-CC4B-4C96-9C75-95DC7CD48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106B9FE-7E5A-4047-B5D3-C3C24BD3E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60EBA20-0A64-45D5-B937-FE93DCA01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85632" y="0"/>
            <a:ext cx="340636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EAD5E5B-543A-4690-8C75-BACF7FFB40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8739700-980C-4F96-84CD-97157DFE8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59089"/>
            <a:ext cx="9107362" cy="3211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2A2FDCB-3B06-44F3-A0AA-2C056C3E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1" y="609600"/>
            <a:ext cx="9107363" cy="1368198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6C20AC-EAF5-41A0-98D1-504EDF390EC4}"/>
              </a:ext>
            </a:extLst>
          </p:cNvPr>
          <p:cNvSpPr txBox="1"/>
          <p:nvPr/>
        </p:nvSpPr>
        <p:spPr>
          <a:xfrm>
            <a:off x="680321" y="753228"/>
            <a:ext cx="7461844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PASOS PARA LA </a:t>
            </a:r>
            <a:r>
              <a:rPr lang="en-US" sz="3600" b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CONSTRUCCION</a:t>
            </a:r>
            <a:endParaRPr lang="en-US" sz="3600" b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9492FE6-EBE5-4F48-AC55-8AD50243D5A6}"/>
              </a:ext>
            </a:extLst>
          </p:cNvPr>
          <p:cNvSpPr txBox="1"/>
          <p:nvPr/>
        </p:nvSpPr>
        <p:spPr>
          <a:xfrm>
            <a:off x="661894" y="2532766"/>
            <a:ext cx="7461844" cy="31420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 err="1"/>
              <a:t>Soldar</a:t>
            </a:r>
            <a:r>
              <a:rPr lang="en-US" sz="1900" dirty="0"/>
              <a:t> los 125 </a:t>
            </a:r>
            <a:r>
              <a:rPr lang="en-US" sz="1900" dirty="0" err="1"/>
              <a:t>leds</a:t>
            </a:r>
            <a:endParaRPr lang="en-US" sz="19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 err="1"/>
              <a:t>Insertar</a:t>
            </a:r>
            <a:r>
              <a:rPr lang="en-US" sz="1900" dirty="0"/>
              <a:t> los </a:t>
            </a:r>
            <a:r>
              <a:rPr lang="en-US" sz="1900" dirty="0" err="1"/>
              <a:t>leds</a:t>
            </a:r>
            <a:r>
              <a:rPr lang="en-US" sz="1900" dirty="0"/>
              <a:t> </a:t>
            </a:r>
            <a:r>
              <a:rPr lang="en-US" sz="1900" dirty="0" err="1"/>
              <a:t>en</a:t>
            </a:r>
            <a:r>
              <a:rPr lang="en-US" sz="1900" dirty="0"/>
              <a:t> la </a:t>
            </a:r>
            <a:r>
              <a:rPr lang="en-US" sz="1900" dirty="0" err="1"/>
              <a:t>caja</a:t>
            </a:r>
            <a:endParaRPr lang="en-US" sz="19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 err="1"/>
              <a:t>Soldar</a:t>
            </a:r>
            <a:r>
              <a:rPr lang="en-US" sz="1900" dirty="0"/>
              <a:t> un cable </a:t>
            </a:r>
            <a:r>
              <a:rPr lang="en-US" sz="1900" dirty="0" err="1"/>
              <a:t>en</a:t>
            </a:r>
            <a:r>
              <a:rPr lang="en-US" sz="1900" dirty="0"/>
              <a:t> </a:t>
            </a:r>
            <a:r>
              <a:rPr lang="en-US" sz="1900" dirty="0" err="1"/>
              <a:t>cada</a:t>
            </a:r>
            <a:r>
              <a:rPr lang="en-US" sz="1900" dirty="0"/>
              <a:t> led por </a:t>
            </a:r>
            <a:r>
              <a:rPr lang="en-US" sz="1900" dirty="0" err="1"/>
              <a:t>adentro</a:t>
            </a:r>
            <a:r>
              <a:rPr lang="en-US" sz="1900" dirty="0"/>
              <a:t> de la </a:t>
            </a:r>
            <a:r>
              <a:rPr lang="en-US" sz="1900" dirty="0" err="1"/>
              <a:t>caja</a:t>
            </a:r>
            <a:endParaRPr lang="en-US" sz="19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 err="1"/>
              <a:t>Conectar</a:t>
            </a:r>
            <a:r>
              <a:rPr lang="en-US" sz="1900" dirty="0"/>
              <a:t> la </a:t>
            </a:r>
            <a:r>
              <a:rPr lang="en-US" sz="1900" dirty="0" err="1"/>
              <a:t>otra</a:t>
            </a:r>
            <a:r>
              <a:rPr lang="en-US" sz="1900" dirty="0"/>
              <a:t> </a:t>
            </a:r>
            <a:r>
              <a:rPr lang="en-US" sz="1900" dirty="0" err="1"/>
              <a:t>punta</a:t>
            </a:r>
            <a:r>
              <a:rPr lang="en-US" sz="1900" dirty="0"/>
              <a:t> del cable </a:t>
            </a:r>
            <a:r>
              <a:rPr lang="en-US" sz="1900" dirty="0" err="1"/>
              <a:t>en</a:t>
            </a:r>
            <a:r>
              <a:rPr lang="en-US" sz="1900" dirty="0"/>
              <a:t> el Arduino</a:t>
            </a:r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marL="34290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 err="1"/>
              <a:t>Ejecutar</a:t>
            </a:r>
            <a:r>
              <a:rPr lang="en-US" sz="1900" dirty="0"/>
              <a:t> el </a:t>
            </a:r>
            <a:r>
              <a:rPr lang="en-US" sz="1900" dirty="0" err="1"/>
              <a:t>código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2313580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46E45C-1450-4186-B501-74F221F89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DDA48B-BC04-4915-ADA3-A1A9522EB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8C9D07A-5A22-4E55-B18A-47CF07E50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71E629-0739-4A59-972B-A9E9A4500E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930BBBA-6F9F-4D27-AD61-45935240C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FED5ABE-AA8E-4BAE-B923-EB99ABDE0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07"/>
            <a:ext cx="12192000" cy="6858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0811D79-2C71-4B37-82AD-761836DCB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688333"/>
            <a:ext cx="6400800" cy="18570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29B6C0D-2AB5-4965-B573-1D00F1D0B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162908"/>
            <a:ext cx="6411743" cy="2532185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44794F5-86B7-452F-9B21-2E3DAD020BB1}"/>
              </a:ext>
            </a:extLst>
          </p:cNvPr>
          <p:cNvSpPr txBox="1"/>
          <p:nvPr/>
        </p:nvSpPr>
        <p:spPr>
          <a:xfrm>
            <a:off x="680322" y="2403231"/>
            <a:ext cx="5192940" cy="2133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>
                <a:latin typeface="+mj-lt"/>
                <a:ea typeface="+mj-ea"/>
                <a:cs typeface="+mj-cs"/>
              </a:rPr>
              <a:t>CODIFICACION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465079A-ADA2-4D13-A4A8-ADB54A8FE5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89828"/>
            <a:ext cx="5878343" cy="5878343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4339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7776E62-1954-463F-A5BB-5E9B915B77BB}"/>
              </a:ext>
            </a:extLst>
          </p:cNvPr>
          <p:cNvSpPr txBox="1"/>
          <p:nvPr/>
        </p:nvSpPr>
        <p:spPr>
          <a:xfrm>
            <a:off x="1468987" y="723488"/>
            <a:ext cx="23829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400" b="1" dirty="0"/>
              <a:t>CONCLUSION</a:t>
            </a:r>
            <a:endParaRPr lang="es-AR" b="1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6CD7EB8-4307-4594-A372-451320D832A5}"/>
              </a:ext>
            </a:extLst>
          </p:cNvPr>
          <p:cNvSpPr txBox="1"/>
          <p:nvPr/>
        </p:nvSpPr>
        <p:spPr>
          <a:xfrm>
            <a:off x="2014356" y="1575650"/>
            <a:ext cx="5735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latin typeface="Arial" panose="020B0604020202020204" pitchFamily="34" charset="0"/>
                <a:cs typeface="Arial" panose="020B0604020202020204" pitchFamily="34" charset="0"/>
              </a:rPr>
              <a:t>Nos permitió </a:t>
            </a:r>
            <a:r>
              <a:rPr lang="es-AR">
                <a:latin typeface="Arial" panose="020B0604020202020204" pitchFamily="34" charset="0"/>
                <a:cs typeface="Arial" panose="020B0604020202020204" pitchFamily="34" charset="0"/>
              </a:rPr>
              <a:t>tanto </a:t>
            </a:r>
            <a:r>
              <a:rPr lang="es-AR" dirty="0">
                <a:latin typeface="Arial" panose="020B0604020202020204" pitchFamily="34" charset="0"/>
                <a:cs typeface="Arial" panose="020B0604020202020204" pitchFamily="34" charset="0"/>
              </a:rPr>
              <a:t>desarrollar habilidades de construcción del cubo como habilidades creativas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6AC9EFA-3789-4CC0-828D-380F41A8B1B2}"/>
              </a:ext>
            </a:extLst>
          </p:cNvPr>
          <p:cNvSpPr txBox="1"/>
          <p:nvPr/>
        </p:nvSpPr>
        <p:spPr>
          <a:xfrm>
            <a:off x="2014355" y="2690336"/>
            <a:ext cx="6694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latin typeface="Arial" panose="020B0604020202020204" pitchFamily="34" charset="0"/>
                <a:cs typeface="Arial" panose="020B0604020202020204" pitchFamily="34" charset="0"/>
              </a:rPr>
              <a:t>Por el </a:t>
            </a:r>
            <a:r>
              <a:rPr lang="es-AR">
                <a:latin typeface="Arial" panose="020B0604020202020204" pitchFamily="34" charset="0"/>
                <a:cs typeface="Arial" panose="020B0604020202020204" pitchFamily="34" charset="0"/>
              </a:rPr>
              <a:t>poco </a:t>
            </a:r>
            <a:r>
              <a:rPr lang="es-AR" dirty="0">
                <a:latin typeface="Arial" panose="020B0604020202020204" pitchFamily="34" charset="0"/>
                <a:cs typeface="Arial" panose="020B0604020202020204" pitchFamily="34" charset="0"/>
              </a:rPr>
              <a:t>presupuesto y </a:t>
            </a:r>
            <a:r>
              <a:rPr lang="es-AR">
                <a:latin typeface="Arial" panose="020B0604020202020204" pitchFamily="34" charset="0"/>
                <a:cs typeface="Arial" panose="020B0604020202020204" pitchFamily="34" charset="0"/>
              </a:rPr>
              <a:t>escasez</a:t>
            </a:r>
            <a:r>
              <a:rPr lang="es-AR" dirty="0">
                <a:latin typeface="Arial" panose="020B0604020202020204" pitchFamily="34" charset="0"/>
                <a:cs typeface="Arial" panose="020B0604020202020204" pitchFamily="34" charset="0"/>
              </a:rPr>
              <a:t> de recursos, nos obligo a tener que pensar formas en la que construir el proyecto evitando tener que comprar algunos componentes en específico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2A45061B-F69A-43E1-8839-3731E5306C23}"/>
              </a:ext>
            </a:extLst>
          </p:cNvPr>
          <p:cNvSpPr/>
          <p:nvPr/>
        </p:nvSpPr>
        <p:spPr>
          <a:xfrm>
            <a:off x="2014354" y="4302531"/>
            <a:ext cx="686331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AR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También haber aprendido de solucionar diferentes problemas que se nos fueron surgiendo, haciendo el proyecto un poco más difícil y haber adquirido más conocimiento con esos errores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148695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3E6C53-102E-4ACA-BCBB-3CC973B9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B2B42C-0777-4D6E-9432-535281803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EAAB60-93E2-4DC6-99AC-939637BCE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EF5ECB8-D49C-48FB-A93E-88EB2FFDF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1B77A2-BD5C-432D-B52E-C12612C74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7C031CB-DEB3-405F-9996-5322C24A6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2031F0E-C3FA-4DAF-BD13-4AC665CFF0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E685C68-BF28-4330-A4FE-33ABD8851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49629"/>
            <a:ext cx="11525954" cy="275942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273350E1-40B5-47D9-8DDD-3C2A17B4B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1525954" cy="5379499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C41229F-4AFB-4DDF-8176-C77489E29D42}"/>
              </a:ext>
            </a:extLst>
          </p:cNvPr>
          <p:cNvSpPr txBox="1"/>
          <p:nvPr/>
        </p:nvSpPr>
        <p:spPr>
          <a:xfrm>
            <a:off x="4620481" y="2062338"/>
            <a:ext cx="5095556" cy="26966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Muchas</a:t>
            </a:r>
            <a:r>
              <a:rPr lang="en-US" sz="48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gracias por </a:t>
            </a:r>
            <a:r>
              <a:rPr lang="en-US" sz="48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su</a:t>
            </a:r>
            <a:r>
              <a:rPr lang="en-US" sz="48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atención</a:t>
            </a:r>
            <a:endParaRPr lang="en-US" sz="48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1500D0A-0DCA-4E06-8B25-618E6299C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4686838"/>
            <a:ext cx="1602997" cy="14427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08AC4DC-69B5-4DD1-84BC-850C5A286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3034068"/>
            <a:ext cx="1602997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22143566"/>
      </p:ext>
    </p:extLst>
  </p:cSld>
  <p:clrMapOvr>
    <a:masterClrMapping/>
  </p:clrMapOvr>
</p:sld>
</file>

<file path=ppt/theme/theme1.xml><?xml version="1.0" encoding="utf-8"?>
<a:theme xmlns:a="http://schemas.openxmlformats.org/drawingml/2006/main" name="Berlín">
  <a:themeElements>
    <a:clrScheme name="Berlí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í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í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167</Words>
  <Application>Microsoft Office PowerPoint</Application>
  <PresentationFormat>Panorámica</PresentationFormat>
  <Paragraphs>43</Paragraphs>
  <Slides>9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Caviar Dreams</vt:lpstr>
      <vt:lpstr>Trebuchet MS</vt:lpstr>
      <vt:lpstr>Berlín</vt:lpstr>
      <vt:lpstr>Presentación de PowerPoint</vt:lpstr>
      <vt:lpstr>Presentación de PowerPoint</vt:lpstr>
      <vt:lpstr>Como surgió la idea?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Fede Marquez</dc:creator>
  <cp:lastModifiedBy>Fede Marquez</cp:lastModifiedBy>
  <cp:revision>5</cp:revision>
  <dcterms:created xsi:type="dcterms:W3CDTF">2019-12-17T15:38:46Z</dcterms:created>
  <dcterms:modified xsi:type="dcterms:W3CDTF">2019-12-18T20:57:44Z</dcterms:modified>
</cp:coreProperties>
</file>